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8816E3C-C48D-4EF3-A6B7-4B533865122F}">
          <p14:sldIdLst>
            <p14:sldId id="257"/>
          </p14:sldIdLst>
        </p14:section>
        <p14:section name="Раздел без заголовка" id="{1BA79272-A0D1-4073-97C1-718F8A164CCB}">
          <p14:sldIdLst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C7888-85F6-482F-AA9C-39B81D3F41EF}" v="1199" dt="2024-01-20T14:58:25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433AC-0472-6B61-1D05-C30AFC968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C95589-FFB9-9118-9651-523347DB6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8F1B07-BD4C-4C97-486F-84A97513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F4F23D-4213-1A91-A05E-4AE49548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23F795-49EB-C31C-1A71-62E7ED6F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0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BDBE5-8007-EEAE-BD8A-C882BBFF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90DE61-9F4E-EF3C-01A1-55B53518A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871F62-993A-EB53-0869-4E20FEF0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5ACC00-677D-0AE3-0733-7CE43ABA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CE9C9E-462F-06FC-8A67-E9E9FC5C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18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C6C749-9666-9037-6F41-FCEB7AA85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296BE5-CA90-9A5F-E473-0D1902308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0AC40B-4A69-B353-6855-A725C97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4C3791-43A3-6625-5BA7-4E676D40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D6BF50-2EDD-CF2E-7094-67935D91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25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5EFCE-370D-AB83-D1C4-C19C02F8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40CB-8F99-CAF2-7DC9-37F142ABB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BB021E-8749-D04E-B7C8-9E032CF6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5C865F-FC78-BD49-2C81-4488E295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06570F-FA1C-4F3F-2626-09B2D52C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76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E8F0D-BC1C-2431-098F-CC1F87ED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A4209C-58A8-C47A-8A74-0E21AF43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2179E2-5CC8-637F-BA30-38D5056E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85A76D-8501-FDF1-F81F-298B651A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ED68F0-383F-7F25-817B-40A396F5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21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A8FB4-BC60-E592-D3BD-F0B09669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15F17-796C-C6AC-7F0C-208F6FE27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B46631-19D1-A3C9-AC02-9DE3BD5C4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A0FF32-DCD2-69D2-9076-B2298CE8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6AC7EB-07A0-4C84-6C10-389EF177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7720B1-17F1-AB01-6808-EA700CA3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5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A916F-0ECF-2191-88B9-6842669F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A2EAFB-BF63-43B8-E59F-AB7BE066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BC6863-B98E-61B5-23ED-F703A0FAF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3609ED-3B3F-2BD8-4D35-5188DE889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9E4EE6-6495-68D2-DDDD-4B2C191E0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E10EFD-3BCB-E462-585C-58073FF8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8E50F9-5F26-7895-30E6-2A7D0AF3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46FCF3-8AC0-F70C-0BE0-BE1BF966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1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501E9-229C-4F86-DDDB-75A26758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2097FE-CF2E-8A98-C174-45321F3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8F1B29-7D44-462D-AFE6-83AEFB5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3D6A24-1FFF-EE47-BFDF-5A133C72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38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8CA915-7417-73C8-FE70-AF3811AA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B22309-A3ED-CB1C-FA9D-59FE523A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8095F-2F02-2366-ED8D-EE5FC344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6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0E0C6-32A2-D942-E0E5-0ED8D86A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AF2878-3066-3681-25FA-D0A1496F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E3D31A-409A-FFE5-4916-E17DB13B7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7E8FC7-791F-382D-6266-B59CF9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2D5AE8-F6EE-F387-76BD-A56A88EB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88E256-85B9-A190-48BE-6058ABDC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A8B77-E493-784B-1C71-9E0A6AE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27C453-E45E-EA3C-B88C-9893B2FDE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6BE209-3BE0-EA67-3F5F-F29CF8F1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31EE10-A112-5581-6FFF-7341C577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86F0DC-0E5D-92C1-77B5-519F47DA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1604C0-52C4-8AF6-1996-ACEC44F1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13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8E611-3850-3F92-CB14-E4E7765D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81BB9-BBD8-9715-74AA-2FAA97E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A8D52-48F1-D7B4-0A32-2AB61B252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973D9-F10E-46AC-8F7E-56D92DDEC53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1B4238-B1FE-4F85-552B-F44CA358B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54E2C-DF78-041F-7C3D-E7DAFBDD0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919DE-11DE-4B30-8D25-8FBBE1453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68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phonemod.net/youtube-non-skip.html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501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Стилизованная светящаяся сеть на темном фоне">
            <a:extLst>
              <a:ext uri="{FF2B5EF4-FFF2-40B4-BE49-F238E27FC236}">
                <a16:creationId xmlns:a16="http://schemas.microsoft.com/office/drawing/2014/main" id="{1351DDA2-775A-7731-6C2F-FE8FD754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B55683-365A-1580-CFF7-97180049AF1B}"/>
              </a:ext>
            </a:extLst>
          </p:cNvPr>
          <p:cNvSpPr/>
          <p:nvPr/>
        </p:nvSpPr>
        <p:spPr>
          <a:xfrm>
            <a:off x="0" y="5821630"/>
            <a:ext cx="3493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Крылова Анна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7A94B1D-6B88-AEAD-0F19-CE523DD82985}"/>
              </a:ext>
            </a:extLst>
          </p:cNvPr>
          <p:cNvSpPr/>
          <p:nvPr/>
        </p:nvSpPr>
        <p:spPr>
          <a:xfrm>
            <a:off x="719366" y="1565826"/>
            <a:ext cx="10411440" cy="76944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ru-RU" sz="4400" dirty="0">
                <a:solidFill>
                  <a:schemeClr val="bg2"/>
                </a:solidFill>
                <a:latin typeface="Noto Serif Light"/>
                <a:ea typeface="Noto Serif Light" panose="02020402060505020204" pitchFamily="18"/>
                <a:cs typeface="Noto Serif Light" panose="02020402060505020204" pitchFamily="18"/>
              </a:rPr>
              <a:t> Телеграм </a:t>
            </a:r>
            <a:r>
              <a:rPr lang="ru-RU" sz="4400" b="0" i="0" dirty="0">
                <a:solidFill>
                  <a:schemeClr val="bg2"/>
                </a:solidFill>
                <a:effectLst/>
                <a:latin typeface="Noto Serif Light"/>
                <a:ea typeface="Noto Serif Light" panose="02020402060505020204" pitchFamily="18"/>
                <a:cs typeface="Noto Serif Light" panose="02020402060505020204" pitchFamily="18"/>
              </a:rPr>
              <a:t>бот для ораторского искусства</a:t>
            </a:r>
            <a:r>
              <a:rPr lang="ru-RU" sz="4400" dirty="0">
                <a:solidFill>
                  <a:schemeClr val="bg2"/>
                </a:solidFill>
                <a:latin typeface="Noto Serif Light"/>
                <a:ea typeface="Noto Serif Light" panose="02020402060505020204" pitchFamily="18"/>
                <a:cs typeface="Noto Serif Light" panose="02020402060505020204" pitchFamily="18"/>
              </a:rPr>
              <a:t> </a:t>
            </a:r>
            <a:endParaRPr lang="ru-RU" sz="44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erif Light"/>
              <a:ea typeface="Noto Serif Light" panose="02020402060505020204" pitchFamily="18"/>
              <a:cs typeface="Noto Serif Light" panose="02020402060505020204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72178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тилизованная светящаяся сеть на темном фоне">
            <a:extLst>
              <a:ext uri="{FF2B5EF4-FFF2-40B4-BE49-F238E27FC236}">
                <a16:creationId xmlns:a16="http://schemas.microsoft.com/office/drawing/2014/main" id="{97E5AD0C-6F9B-4B9F-C9C8-6459B9CC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86" t="-1" b="64784"/>
          <a:stretch/>
        </p:blipFill>
        <p:spPr>
          <a:xfrm>
            <a:off x="0" y="0"/>
            <a:ext cx="12192000" cy="688184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62A219-9A7C-F878-9515-376B7C9F13BA}"/>
              </a:ext>
            </a:extLst>
          </p:cNvPr>
          <p:cNvSpPr/>
          <p:nvPr/>
        </p:nvSpPr>
        <p:spPr>
          <a:xfrm>
            <a:off x="510695" y="275409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erif Light" panose="02020402060505020204" pitchFamily="18"/>
                <a:ea typeface="Noto Serif Light" panose="02020402060505020204" pitchFamily="18"/>
                <a:cs typeface="Noto Serif Light" panose="02020402060505020204" pitchFamily="18"/>
              </a:rPr>
              <a:t>Проблема</a:t>
            </a:r>
          </a:p>
        </p:txBody>
      </p:sp>
      <p:pic>
        <p:nvPicPr>
          <p:cNvPr id="15" name="Рисунок 14" descr="Бусинессвоман держатся за подпись">
            <a:extLst>
              <a:ext uri="{FF2B5EF4-FFF2-40B4-BE49-F238E27FC236}">
                <a16:creationId xmlns:a16="http://schemas.microsoft.com/office/drawing/2014/main" id="{601DF3C1-9706-D5B3-67CB-CDC9A0CE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018" y="1881864"/>
            <a:ext cx="2714692" cy="4997303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50F8674-2973-2741-E47B-0D7AE16F2C45}"/>
              </a:ext>
            </a:extLst>
          </p:cNvPr>
          <p:cNvSpPr/>
          <p:nvPr/>
        </p:nvSpPr>
        <p:spPr>
          <a:xfrm>
            <a:off x="9531940" y="3303007"/>
            <a:ext cx="179446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 такая 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типа иду.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7623D94-6F7E-DB16-20D6-BFC06438877A}"/>
              </a:ext>
            </a:extLst>
          </p:cNvPr>
          <p:cNvSpPr/>
          <p:nvPr/>
        </p:nvSpPr>
        <p:spPr>
          <a:xfrm>
            <a:off x="888456" y="2437707"/>
            <a:ext cx="6312496" cy="10156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Слова-паразиты – это слова или выражения, которые употребляются ненужным образом и не несут смысловой нагрузки в речи человека.</a:t>
            </a:r>
            <a:endParaRPr lang="ru-RU" sz="20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7BAE156-110B-2234-E0E7-BF9C0DD47B9C}"/>
              </a:ext>
            </a:extLst>
          </p:cNvPr>
          <p:cNvSpPr/>
          <p:nvPr/>
        </p:nvSpPr>
        <p:spPr>
          <a:xfrm>
            <a:off x="456588" y="1483233"/>
            <a:ext cx="7514725" cy="40011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2000" b="0" i="0" dirty="0">
                <a:solidFill>
                  <a:schemeClr val="bg2"/>
                </a:solidFill>
                <a:effectLst/>
                <a:latin typeface="Roboto"/>
                <a:ea typeface="Roboto"/>
                <a:cs typeface="Roboto"/>
              </a:rPr>
              <a:t>Влияние слов-паразитов на речь может быть негативным.</a:t>
            </a:r>
            <a:endParaRPr lang="ru-RU" sz="2000" b="0" cap="none" spc="0" dirty="0">
              <a:solidFill>
                <a:schemeClr val="bg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AF2E6F5-7E5E-E5BF-C5C2-4C6958F3596A}"/>
              </a:ext>
            </a:extLst>
          </p:cNvPr>
          <p:cNvSpPr/>
          <p:nvPr/>
        </p:nvSpPr>
        <p:spPr>
          <a:xfrm rot="1218614">
            <a:off x="542244" y="5516337"/>
            <a:ext cx="15004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Это самое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D92D36C-E81D-047E-2919-1EB88B694DBC}"/>
              </a:ext>
            </a:extLst>
          </p:cNvPr>
          <p:cNvSpPr/>
          <p:nvPr/>
        </p:nvSpPr>
        <p:spPr>
          <a:xfrm rot="21035492">
            <a:off x="4672115" y="5453089"/>
            <a:ext cx="11068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короче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C018850-91DE-C096-AABF-774FCDBFA970}"/>
              </a:ext>
            </a:extLst>
          </p:cNvPr>
          <p:cNvSpPr/>
          <p:nvPr/>
        </p:nvSpPr>
        <p:spPr>
          <a:xfrm rot="2578424">
            <a:off x="10512398" y="874898"/>
            <a:ext cx="12923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прикинь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41F8BD1-A23D-BE4C-F2E8-5B938309225E}"/>
              </a:ext>
            </a:extLst>
          </p:cNvPr>
          <p:cNvSpPr/>
          <p:nvPr/>
        </p:nvSpPr>
        <p:spPr>
          <a:xfrm rot="19527260">
            <a:off x="5652459" y="643530"/>
            <a:ext cx="10930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походу</a:t>
            </a:r>
          </a:p>
        </p:txBody>
      </p:sp>
    </p:spTree>
    <p:extLst>
      <p:ext uri="{BB962C8B-B14F-4D97-AF65-F5344CB8AC3E}">
        <p14:creationId xmlns:p14="http://schemas.microsoft.com/office/powerpoint/2010/main" val="188643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тилизованная светящаяся сеть на темном фоне">
            <a:extLst>
              <a:ext uri="{FF2B5EF4-FFF2-40B4-BE49-F238E27FC236}">
                <a16:creationId xmlns:a16="http://schemas.microsoft.com/office/drawing/2014/main" id="{23E06A04-410E-817B-0578-0ABE84789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86" t="-1" b="64784"/>
          <a:stretch/>
        </p:blipFill>
        <p:spPr>
          <a:xfrm>
            <a:off x="0" y="0"/>
            <a:ext cx="12192000" cy="68818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8E91D7-226E-0889-679D-3E38B299C0E0}"/>
              </a:ext>
            </a:extLst>
          </p:cNvPr>
          <p:cNvSpPr/>
          <p:nvPr/>
        </p:nvSpPr>
        <p:spPr>
          <a:xfrm>
            <a:off x="558870" y="335231"/>
            <a:ext cx="8202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erif Light" panose="02020402060505020204" pitchFamily="18"/>
                <a:ea typeface="Noto Serif Light" panose="02020402060505020204" pitchFamily="18"/>
                <a:cs typeface="Noto Serif Light" panose="02020402060505020204" pitchFamily="18"/>
              </a:rPr>
              <a:t>Предлагаемое решение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CC5D6FD-BABA-DF75-6F88-E68E0434D2E5}"/>
              </a:ext>
            </a:extLst>
          </p:cNvPr>
          <p:cNvSpPr/>
          <p:nvPr/>
        </p:nvSpPr>
        <p:spPr>
          <a:xfrm>
            <a:off x="558870" y="1593792"/>
            <a:ext cx="8456562" cy="163121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Телеграм бот </a:t>
            </a:r>
            <a:r>
              <a:rPr lang="ru-RU" sz="2000" b="0" i="0" dirty="0">
                <a:solidFill>
                  <a:schemeClr val="bg2"/>
                </a:solidFill>
                <a:effectLst/>
                <a:latin typeface="Roboto"/>
                <a:ea typeface="Roboto"/>
                <a:cs typeface="Roboto"/>
              </a:rPr>
              <a:t>будет работать так: </a:t>
            </a:r>
            <a:endParaRPr lang="ru-RU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Roboto"/>
              <a:ea typeface="Roboto"/>
              <a:cs typeface="Roboto"/>
            </a:endParaRP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Пользователь</a:t>
            </a:r>
            <a:r>
              <a:rPr lang="ru-RU" sz="2000" b="0" i="0" dirty="0">
                <a:solidFill>
                  <a:schemeClr val="bg2"/>
                </a:solidFill>
                <a:effectLst/>
                <a:latin typeface="Roboto"/>
                <a:ea typeface="Roboto"/>
                <a:cs typeface="Roboto"/>
              </a:rPr>
              <a:t> будет писать </a:t>
            </a:r>
            <a:r>
              <a:rPr lang="ru-RU" sz="2000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свой текст.</a:t>
            </a:r>
            <a:endParaRPr lang="ru-RU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Roboto"/>
              <a:ea typeface="Roboto"/>
              <a:cs typeface="Roboto"/>
            </a:endParaRP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Отправленное сообщение будет анализировано</a:t>
            </a:r>
            <a:r>
              <a:rPr lang="ru-RU" sz="2000" b="0" i="0" dirty="0">
                <a:solidFill>
                  <a:schemeClr val="bg2"/>
                </a:solidFill>
                <a:effectLst/>
                <a:latin typeface="Roboto"/>
                <a:ea typeface="Roboto"/>
                <a:cs typeface="Roboto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bg2"/>
                </a:solidFill>
                <a:latin typeface="Roboto"/>
                <a:ea typeface="Roboto"/>
                <a:cs typeface="Roboto"/>
              </a:rPr>
              <a:t>Бот будет печатать сколько пользователь употребил слова-паразиты и текст с исправленными словами на их синонимы</a:t>
            </a:r>
          </a:p>
        </p:txBody>
      </p:sp>
      <p:pic>
        <p:nvPicPr>
          <p:cNvPr id="8" name="Рисунок 7" descr="Выноски с мобильным телефоном и текстовыми сообщениями">
            <a:extLst>
              <a:ext uri="{FF2B5EF4-FFF2-40B4-BE49-F238E27FC236}">
                <a16:creationId xmlns:a16="http://schemas.microsoft.com/office/drawing/2014/main" id="{8F573868-2670-BA0F-B33F-D92C6D825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9154" y1="55618" x2="38750" y2="54082"/>
                        <a14:backgroundMark x1="62220" y1="54689" x2="63056" y2="54689"/>
                        <a14:backgroundMark x1="62436" y1="54365" x2="65912" y2="51011"/>
                        <a14:backgroundMark x1="35489" y1="54365" x2="37321" y2="46403"/>
                        <a14:backgroundMark x1="55699" y1="79184" x2="65589" y2="70291"/>
                        <a14:backgroundMark x1="65589" y1="70291" x2="64484" y2="78860"/>
                        <a14:backgroundMark x1="74077" y1="76435" x2="74077" y2="76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43" t="21308" r="25854" b="18131"/>
          <a:stretch/>
        </p:blipFill>
        <p:spPr>
          <a:xfrm>
            <a:off x="9077302" y="2118704"/>
            <a:ext cx="2390637" cy="204911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6C44DA1E-A0AD-CDE1-01BE-2262DB28E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9" r="15940" b="26153"/>
          <a:stretch/>
        </p:blipFill>
        <p:spPr>
          <a:xfrm>
            <a:off x="907582" y="3423292"/>
            <a:ext cx="4276899" cy="30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тилизованная светящаяся сеть на темном фоне">
            <a:extLst>
              <a:ext uri="{FF2B5EF4-FFF2-40B4-BE49-F238E27FC236}">
                <a16:creationId xmlns:a16="http://schemas.microsoft.com/office/drawing/2014/main" id="{F073FF3D-6B15-7291-383A-FE44E4885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51" t="271" r="-185" b="64518"/>
          <a:stretch/>
        </p:blipFill>
        <p:spPr>
          <a:xfrm>
            <a:off x="-336613" y="-394362"/>
            <a:ext cx="13554865" cy="76427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8C3F7C-6AF4-2ED9-D439-BCD32F6EF01E}"/>
              </a:ext>
            </a:extLst>
          </p:cNvPr>
          <p:cNvSpPr/>
          <p:nvPr/>
        </p:nvSpPr>
        <p:spPr>
          <a:xfrm>
            <a:off x="248096" y="265898"/>
            <a:ext cx="3100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erif Light" panose="02020402060505020204" pitchFamily="18"/>
                <a:ea typeface="Noto Serif Light" panose="02020402060505020204" pitchFamily="18"/>
                <a:cs typeface="Noto Serif Light" panose="02020402060505020204" pitchFamily="18"/>
              </a:rPr>
              <a:t>Аналоги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74F34-9C42-2678-2E75-9B24A157EAC6}"/>
              </a:ext>
            </a:extLst>
          </p:cNvPr>
          <p:cNvSpPr txBox="1"/>
          <p:nvPr/>
        </p:nvSpPr>
        <p:spPr>
          <a:xfrm>
            <a:off x="316423" y="1252780"/>
            <a:ext cx="12003434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32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 </a:t>
            </a:r>
            <a:r>
              <a:rPr lang="ru-RU" sz="32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Roboto"/>
                <a:cs typeface="Roboto"/>
              </a:rPr>
              <a:t>Авторерайт</a:t>
            </a:r>
            <a:r>
              <a:rPr lang="ru-RU" sz="32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      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Автоматический рерайт текста. — Текст : электронный // </a:t>
            </a:r>
            <a:r>
              <a:rPr lang="ru-RU" sz="3200" dirty="0" err="1">
                <a:solidFill>
                  <a:schemeClr val="bg1"/>
                </a:solidFill>
                <a:ea typeface="+mn-lt"/>
                <a:cs typeface="+mn-lt"/>
              </a:rPr>
              <a:t>Textovod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 : [сайт]. — URL: https://textovod.com/rewrite (дата обращения: 20.01.2024).</a:t>
            </a:r>
          </a:p>
          <a:p>
            <a:pPr marL="285750" indent="-285750">
              <a:buFont typeface="Arial"/>
              <a:buChar char="•"/>
            </a:pPr>
            <a:r>
              <a:rPr lang="ru-RU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Roboto"/>
                <a:cs typeface="Calibri"/>
              </a:rPr>
              <a:t>Антиплагиат     </a:t>
            </a:r>
            <a:r>
              <a:rPr lang="ru-RU" sz="3200" dirty="0">
                <a:solidFill>
                  <a:schemeClr val="bg1"/>
                </a:solidFill>
                <a:ea typeface="Roboto"/>
                <a:cs typeface="+mn-lt"/>
              </a:rPr>
              <a:t> 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Проверить текст на уникальность. — Текст : электронный // Text : [сайт]. — URL: https://text.ru/antiplagiat?ysclid=lrm2xrjr8u220365623 (дата обращения: 20.01.2024).</a:t>
            </a:r>
          </a:p>
          <a:p>
            <a:pPr marL="285750" indent="-285750">
              <a:buFont typeface="Arial"/>
              <a:buChar char="•"/>
            </a:pPr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Roboto"/>
                <a:cs typeface="Calibri"/>
              </a:rPr>
              <a:t>Переводчик       </a:t>
            </a:r>
            <a:r>
              <a:rPr lang="ru-RU" sz="3200" dirty="0">
                <a:solidFill>
                  <a:schemeClr val="bg1"/>
                </a:solidFill>
                <a:latin typeface="Calibri"/>
                <a:ea typeface="Roboto"/>
                <a:cs typeface="Calibri"/>
              </a:rPr>
              <a:t>Яндекс переводчик и Google переводчик</a:t>
            </a:r>
          </a:p>
        </p:txBody>
      </p:sp>
      <p:pic>
        <p:nvPicPr>
          <p:cNvPr id="5" name="Рисунок 4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7A0F5A6C-CF2F-EF52-1EA4-3815A09C7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926596" y="1318647"/>
            <a:ext cx="475282" cy="552773"/>
          </a:xfrm>
          <a:prstGeom prst="rect">
            <a:avLst/>
          </a:prstGeom>
        </p:spPr>
      </p:pic>
      <p:pic>
        <p:nvPicPr>
          <p:cNvPr id="6" name="Рисунок 5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D24D036F-EF58-2E73-91ED-B201B7587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87850" y="4224578"/>
            <a:ext cx="475282" cy="552773"/>
          </a:xfrm>
          <a:prstGeom prst="rect">
            <a:avLst/>
          </a:prstGeom>
        </p:spPr>
      </p:pic>
      <p:pic>
        <p:nvPicPr>
          <p:cNvPr id="7" name="Рисунок 6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E4F0FB80-53CC-C08F-49D3-507515AA1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926596" y="2765155"/>
            <a:ext cx="475282" cy="5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Рисунок 1" descr="Стилизованная светящаяся сеть на темном фоне">
            <a:extLst>
              <a:ext uri="{FF2B5EF4-FFF2-40B4-BE49-F238E27FC236}">
                <a16:creationId xmlns:a16="http://schemas.microsoft.com/office/drawing/2014/main" id="{01CBB404-A7FF-0EAB-8508-5A09CF115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34" r="2" b="1859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оготип, Шрифт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41EAEE3-BC06-04EA-91CC-4713FE478E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2265" b="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6F890-D720-AB08-7342-127E0D85848F}"/>
              </a:ext>
            </a:extLst>
          </p:cNvPr>
          <p:cNvSpPr txBox="1"/>
          <p:nvPr/>
        </p:nvSpPr>
        <p:spPr>
          <a:xfrm>
            <a:off x="1187668" y="910431"/>
            <a:ext cx="4641631" cy="1466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будет добавлено в проект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79CD7D-98C1-D0D7-28B3-209FEE9E10D5}"/>
              </a:ext>
            </a:extLst>
          </p:cNvPr>
          <p:cNvSpPr txBox="1"/>
          <p:nvPr/>
        </p:nvSpPr>
        <p:spPr>
          <a:xfrm>
            <a:off x="1187668" y="2492080"/>
            <a:ext cx="4641631" cy="30158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Распознавании речи из аудио сообщения и конвертация его в текст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Добавление возможности добавлении ссылок на видео из YouTube и обработка их</a:t>
            </a:r>
          </a:p>
        </p:txBody>
      </p:sp>
    </p:spTree>
    <p:extLst>
      <p:ext uri="{BB962C8B-B14F-4D97-AF65-F5344CB8AC3E}">
        <p14:creationId xmlns:p14="http://schemas.microsoft.com/office/powerpoint/2010/main" val="412068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 descr="Изображение выглядит как Графика, круг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8B3781C-EE80-27CF-2AF1-A941BAB2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66" r="-1" b="25173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3" name="Рисунок 2" descr="Стилизованная светящаяся сеть на темном фоне">
            <a:extLst>
              <a:ext uri="{FF2B5EF4-FFF2-40B4-BE49-F238E27FC236}">
                <a16:creationId xmlns:a16="http://schemas.microsoft.com/office/drawing/2014/main" id="{94A76DF5-CE88-AB02-847F-94131DC911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2" r="-1" b="1363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2B0BF-D12A-7173-52F5-27799ECCCF96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 за внимание!!!!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664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140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 053 Корп.11</dc:creator>
  <cp:lastModifiedBy>Ученик 053 Корп.11</cp:lastModifiedBy>
  <cp:revision>253</cp:revision>
  <dcterms:created xsi:type="dcterms:W3CDTF">2024-01-20T10:55:49Z</dcterms:created>
  <dcterms:modified xsi:type="dcterms:W3CDTF">2024-01-20T14:58:55Z</dcterms:modified>
</cp:coreProperties>
</file>